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69" r:id="rId4"/>
    <p:sldId id="266" r:id="rId5"/>
    <p:sldId id="263" r:id="rId6"/>
    <p:sldId id="270" r:id="rId7"/>
    <p:sldId id="272" r:id="rId8"/>
    <p:sldId id="273" r:id="rId9"/>
    <p:sldId id="258" r:id="rId10"/>
  </p:sldIdLst>
  <p:sldSz cx="12188825" cy="6858000"/>
  <p:notesSz cx="6858000" cy="9144000"/>
  <p:embeddedFontLst>
    <p:embeddedFont>
      <p:font typeface="Microsoft YaHei UI" panose="020B0503020204020204" pitchFamily="34" charset="-122"/>
      <p:regular r:id="rId13"/>
      <p:bold r:id="rId14"/>
    </p:embeddedFont>
    <p:embeddedFont>
      <p:font typeface="Corbel" panose="020B0503020204020204" pitchFamily="34" charset="0"/>
      <p:regular r:id="rId15"/>
      <p:bold r:id="rId16"/>
      <p:italic r:id="rId17"/>
      <p:boldItalic r:id="rId18"/>
    </p:embeddedFont>
    <p:embeddedFont>
      <p:font typeface="方正清刻本悦宋简体" panose="02000000000000000000" pitchFamily="2" charset="-122"/>
      <p:regular r:id="rId19"/>
    </p:embeddedFont>
    <p:embeddedFont>
      <p:font typeface="Consolas" panose="020B0609020204030204" pitchFamily="49" charset="0"/>
      <p:regular r:id="rId20"/>
      <p:bold r:id="rId21"/>
      <p:italic r:id="rId22"/>
      <p:boldItalic r:id="rId23"/>
    </p:embeddedFont>
  </p:embeddedFontLst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BCE5"/>
    <a:srgbClr val="BBC432"/>
    <a:srgbClr val="4754B5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99" autoAdjust="0"/>
  </p:normalViewPr>
  <p:slideViewPr>
    <p:cSldViewPr>
      <p:cViewPr varScale="1">
        <p:scale>
          <a:sx n="86" d="100"/>
          <a:sy n="86" d="100"/>
        </p:scale>
        <p:origin x="562" y="72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7" d="100"/>
          <a:sy n="87" d="100"/>
        </p:scale>
        <p:origin x="3840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119837-5B71-4D44-BB01-DB0B084933C8}" type="doc">
      <dgm:prSet loTypeId="urn:microsoft.com/office/officeart/2005/8/layout/vList2" loCatId="list" qsTypeId="urn:microsoft.com/office/officeart/2005/8/quickstyle/3d1" qsCatId="3D" csTypeId="urn:microsoft.com/office/officeart/2005/8/colors/accent1_1" csCatId="accent1" phldr="1"/>
      <dgm:spPr/>
      <dgm:t>
        <a:bodyPr rtlCol="0"/>
        <a:lstStyle/>
        <a:p>
          <a:pPr rtl="0"/>
          <a:endParaRPr lang="en-US"/>
        </a:p>
      </dgm:t>
    </dgm:pt>
    <dgm:pt modelId="{477D14C5-CED9-4CFC-B338-DFB0C8090B9F}">
      <dgm:prSet phldrT="[Text]"/>
      <dgm:spPr/>
      <dgm:t>
        <a:bodyPr rtlCol="0"/>
        <a:lstStyle/>
        <a:p>
          <a:pPr rtl="0"/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吕彤</a:t>
          </a:r>
          <a:endParaRPr lang="en-US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  <dgm:extLst/>
    </dgm:pt>
    <dgm:pt modelId="{92DFCBC7-BC14-4697-8ECD-BF0D5B1EDA3B}" type="parTrans" cxnId="{7D461F02-AB37-447A-AC6B-D31C4D2EC6A9}">
      <dgm:prSet/>
      <dgm:spPr/>
      <dgm:t>
        <a:bodyPr rtlCol="0"/>
        <a:lstStyle/>
        <a:p>
          <a:pPr rtl="0"/>
          <a:endParaRPr lang="en-US"/>
        </a:p>
      </dgm:t>
    </dgm:pt>
    <dgm:pt modelId="{87E3C0DB-7BEE-424E-8E11-B838D238D595}" type="sibTrans" cxnId="{7D461F02-AB37-447A-AC6B-D31C4D2EC6A9}">
      <dgm:prSet/>
      <dgm:spPr/>
      <dgm:t>
        <a:bodyPr rtlCol="0"/>
        <a:lstStyle/>
        <a:p>
          <a:pPr rtl="0"/>
          <a:endParaRPr lang="en-US"/>
        </a:p>
      </dgm:t>
    </dgm:pt>
    <dgm:pt modelId="{C111C18A-FD96-4E63-821A-54D70D8DC65F}">
      <dgm:prSet phldrT="[Text]"/>
      <dgm:spPr/>
      <dgm:t>
        <a:bodyPr rtlCol="0"/>
        <a:lstStyle/>
        <a:p>
          <a:pPr rtl="0"/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首页顶部及底部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3BE74EF-FAB4-45A2-BBED-7CD5259AB210}" type="parTrans" cxnId="{FFD8B471-C98F-4DB5-8DE3-2AB7E896ADD5}">
      <dgm:prSet/>
      <dgm:spPr/>
      <dgm:t>
        <a:bodyPr rtlCol="0"/>
        <a:lstStyle/>
        <a:p>
          <a:pPr rtl="0"/>
          <a:endParaRPr lang="en-US"/>
        </a:p>
      </dgm:t>
    </dgm:pt>
    <dgm:pt modelId="{B4F34DE2-2DAE-4F88-8C78-BD8892EBF4FF}" type="sibTrans" cxnId="{FFD8B471-C98F-4DB5-8DE3-2AB7E896ADD5}">
      <dgm:prSet/>
      <dgm:spPr/>
      <dgm:t>
        <a:bodyPr rtlCol="0"/>
        <a:lstStyle/>
        <a:p>
          <a:pPr rtl="0"/>
          <a:endParaRPr lang="en-US"/>
        </a:p>
      </dgm:t>
    </dgm:pt>
    <dgm:pt modelId="{33EAD35F-38F2-4CB7-9A6D-B04FFD8A51FD}">
      <dgm:prSet phldrT="[Text]"/>
      <dgm:spPr/>
      <dgm:t>
        <a:bodyPr rtlCol="0"/>
        <a:lstStyle/>
        <a:p>
          <a:pPr rtl="0"/>
          <a:r>
            <a:rPr lang="en-US" altLang="zh-CN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Github</a:t>
          </a:r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托管及维护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1FE7DB1-4BFC-4407-80A9-E5514E94C61D}" type="parTrans" cxnId="{FAC3D40F-8E66-452D-9CA4-C2871F2D10EF}">
      <dgm:prSet/>
      <dgm:spPr/>
      <dgm:t>
        <a:bodyPr rtlCol="0"/>
        <a:lstStyle/>
        <a:p>
          <a:pPr rtl="0"/>
          <a:endParaRPr lang="en-US"/>
        </a:p>
      </dgm:t>
    </dgm:pt>
    <dgm:pt modelId="{4B66B839-1910-459B-92B2-14846EBA7A70}" type="sibTrans" cxnId="{FAC3D40F-8E66-452D-9CA4-C2871F2D10EF}">
      <dgm:prSet/>
      <dgm:spPr/>
      <dgm:t>
        <a:bodyPr rtlCol="0"/>
        <a:lstStyle/>
        <a:p>
          <a:pPr rtl="0"/>
          <a:endParaRPr lang="en-US"/>
        </a:p>
      </dgm:t>
    </dgm:pt>
    <dgm:pt modelId="{D6510970-8F9C-4B45-A0F3-6ACB9AA76D40}">
      <dgm:prSet phldrT="[Text]"/>
      <dgm:spPr/>
      <dgm:t>
        <a:bodyPr rtlCol="0"/>
        <a:lstStyle/>
        <a:p>
          <a:pPr rtl="0"/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潘爱望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A9FC291-2B6A-4475-8B09-917F9F09E3AB}" type="parTrans" cxnId="{C6E7222A-5F84-456A-9806-D51868FAF8A9}">
      <dgm:prSet/>
      <dgm:spPr/>
      <dgm:t>
        <a:bodyPr rtlCol="0"/>
        <a:lstStyle/>
        <a:p>
          <a:pPr rtl="0"/>
          <a:endParaRPr lang="en-US"/>
        </a:p>
      </dgm:t>
    </dgm:pt>
    <dgm:pt modelId="{4B87F32C-3630-48F2-9114-4262C0BEEA9E}" type="sibTrans" cxnId="{C6E7222A-5F84-456A-9806-D51868FAF8A9}">
      <dgm:prSet/>
      <dgm:spPr/>
      <dgm:t>
        <a:bodyPr rtlCol="0"/>
        <a:lstStyle/>
        <a:p>
          <a:pPr rtl="0"/>
          <a:endParaRPr lang="en-US"/>
        </a:p>
      </dgm:t>
    </dgm:pt>
    <dgm:pt modelId="{709ED9DC-E391-4C6C-B788-93F1C2EFB6FD}">
      <dgm:prSet phldrT="[Text]"/>
      <dgm:spPr/>
      <dgm:t>
        <a:bodyPr rtlCol="0"/>
        <a:lstStyle/>
        <a:p>
          <a:pPr rtl="0"/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首页内容部分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5FA6CF0-E0A0-46A0-93C9-B722B31A8A9C}" type="parTrans" cxnId="{78E3C3B3-FD19-41A6-A9CC-BB3375A6FF81}">
      <dgm:prSet/>
      <dgm:spPr/>
      <dgm:t>
        <a:bodyPr rtlCol="0"/>
        <a:lstStyle/>
        <a:p>
          <a:pPr rtl="0"/>
          <a:endParaRPr lang="en-US"/>
        </a:p>
      </dgm:t>
    </dgm:pt>
    <dgm:pt modelId="{F3C03C29-D7FF-4D61-8D75-8B75B2F589EC}" type="sibTrans" cxnId="{78E3C3B3-FD19-41A6-A9CC-BB3375A6FF81}">
      <dgm:prSet/>
      <dgm:spPr/>
      <dgm:t>
        <a:bodyPr rtlCol="0"/>
        <a:lstStyle/>
        <a:p>
          <a:pPr rtl="0"/>
          <a:endParaRPr lang="en-US"/>
        </a:p>
      </dgm:t>
    </dgm:pt>
    <dgm:pt modelId="{CC6B7442-0B72-4EF2-9F13-1325B51AFF9F}">
      <dgm:prSet phldrT="[Text]"/>
      <dgm:spPr/>
      <dgm:t>
        <a:bodyPr rtlCol="0"/>
        <a:lstStyle/>
        <a:p>
          <a:pPr rtl="0"/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张宇航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E3D139E0-5DC2-4F8E-9F8F-B3F0EBCD4689}" type="parTrans" cxnId="{102D6D4D-90C9-40F4-A001-35DCC329B127}">
      <dgm:prSet/>
      <dgm:spPr/>
      <dgm:t>
        <a:bodyPr rtlCol="0"/>
        <a:lstStyle/>
        <a:p>
          <a:pPr rtl="0"/>
          <a:endParaRPr lang="en-US"/>
        </a:p>
      </dgm:t>
    </dgm:pt>
    <dgm:pt modelId="{FF80E1BA-0D6F-4EE8-9640-892A5897DBCD}" type="sibTrans" cxnId="{102D6D4D-90C9-40F4-A001-35DCC329B127}">
      <dgm:prSet/>
      <dgm:spPr/>
      <dgm:t>
        <a:bodyPr rtlCol="0"/>
        <a:lstStyle/>
        <a:p>
          <a:pPr rtl="0"/>
          <a:endParaRPr lang="en-US"/>
        </a:p>
      </dgm:t>
    </dgm:pt>
    <dgm:pt modelId="{FE0A3CAE-D039-42F2-AF12-1E6F6793A633}">
      <dgm:prSet phldrT="[Text]"/>
      <dgm:spPr/>
      <dgm:t>
        <a:bodyPr rtlCol="0"/>
        <a:lstStyle/>
        <a:p>
          <a:pPr rtl="0"/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注册登陆页面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E2ED2D1-AFF4-4DED-BB53-30A310825CE2}" type="parTrans" cxnId="{A6FB3C49-AB75-4315-BB6B-886AA454F16F}">
      <dgm:prSet/>
      <dgm:spPr/>
      <dgm:t>
        <a:bodyPr rtlCol="0"/>
        <a:lstStyle/>
        <a:p>
          <a:pPr rtl="0"/>
          <a:endParaRPr lang="en-US"/>
        </a:p>
      </dgm:t>
    </dgm:pt>
    <dgm:pt modelId="{417BDEF2-191B-4000-BDE8-D3D22A51FCF3}" type="sibTrans" cxnId="{A6FB3C49-AB75-4315-BB6B-886AA454F16F}">
      <dgm:prSet/>
      <dgm:spPr/>
      <dgm:t>
        <a:bodyPr rtlCol="0"/>
        <a:lstStyle/>
        <a:p>
          <a:pPr rtl="0"/>
          <a:endParaRPr lang="en-US"/>
        </a:p>
      </dgm:t>
    </dgm:pt>
    <dgm:pt modelId="{7A91A1D4-78BB-4ACA-83AA-A534F7F7C7D4}">
      <dgm:prSet phldrT="[Text]"/>
      <dgm:spPr/>
      <dgm:t>
        <a:bodyPr rtlCol="0"/>
        <a:lstStyle/>
        <a:p>
          <a:pPr rtl="0"/>
          <a:r>
            <a: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About us</a:t>
          </a:r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页面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72EB008-1FA2-457A-91CA-53F82BB7BD42}" type="parTrans" cxnId="{4D7DA978-9E77-4E90-8868-4483D79774A7}">
      <dgm:prSet/>
      <dgm:spPr/>
      <dgm:t>
        <a:bodyPr/>
        <a:lstStyle/>
        <a:p>
          <a:endParaRPr lang="zh-CN" altLang="en-US"/>
        </a:p>
      </dgm:t>
    </dgm:pt>
    <dgm:pt modelId="{5B895963-CF87-480A-97FE-98D5BDCD6A4F}" type="sibTrans" cxnId="{4D7DA978-9E77-4E90-8868-4483D79774A7}">
      <dgm:prSet/>
      <dgm:spPr/>
      <dgm:t>
        <a:bodyPr/>
        <a:lstStyle/>
        <a:p>
          <a:endParaRPr lang="zh-CN" altLang="en-US"/>
        </a:p>
      </dgm:t>
    </dgm:pt>
    <dgm:pt modelId="{F750395C-34A7-47FD-90E1-2297C858739E}">
      <dgm:prSet phldrT="[Text]"/>
      <dgm:spPr/>
      <dgm:t>
        <a:bodyPr rtlCol="0"/>
        <a:lstStyle/>
        <a:p>
          <a:pPr rtl="0"/>
          <a:r>
            <a: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News</a:t>
          </a:r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页面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E8AC5BEE-6390-4D3C-B075-65DC58DE55FA}" type="parTrans" cxnId="{DBBA6A9E-33E4-42A8-BB8A-2B629082ED2F}">
      <dgm:prSet/>
      <dgm:spPr/>
      <dgm:t>
        <a:bodyPr/>
        <a:lstStyle/>
        <a:p>
          <a:endParaRPr lang="zh-CN" altLang="en-US"/>
        </a:p>
      </dgm:t>
    </dgm:pt>
    <dgm:pt modelId="{22555D5F-1FE3-4F97-9AEB-1409DA1589D2}" type="sibTrans" cxnId="{DBBA6A9E-33E4-42A8-BB8A-2B629082ED2F}">
      <dgm:prSet/>
      <dgm:spPr/>
      <dgm:t>
        <a:bodyPr/>
        <a:lstStyle/>
        <a:p>
          <a:endParaRPr lang="zh-CN" altLang="en-US"/>
        </a:p>
      </dgm:t>
    </dgm:pt>
    <dgm:pt modelId="{ED5DCCC5-BCA8-4491-AA37-BAF153ECA184}" type="pres">
      <dgm:prSet presAssocID="{90119837-5B71-4D44-BB01-DB0B084933C8}" presName="linear" presStyleCnt="0">
        <dgm:presLayoutVars>
          <dgm:animLvl val="lvl"/>
          <dgm:resizeHandles val="exact"/>
        </dgm:presLayoutVars>
      </dgm:prSet>
      <dgm:spPr/>
    </dgm:pt>
    <dgm:pt modelId="{A9DD881E-A532-414B-870C-8ADE2076F78C}" type="pres">
      <dgm:prSet presAssocID="{477D14C5-CED9-4CFC-B338-DFB0C8090B9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D5F6E02-AD43-4E7A-935B-DDF5D6C74800}" type="pres">
      <dgm:prSet presAssocID="{477D14C5-CED9-4CFC-B338-DFB0C8090B9F}" presName="childText" presStyleLbl="revTx" presStyleIdx="0" presStyleCnt="3">
        <dgm:presLayoutVars>
          <dgm:bulletEnabled val="1"/>
        </dgm:presLayoutVars>
      </dgm:prSet>
      <dgm:spPr/>
    </dgm:pt>
    <dgm:pt modelId="{DE054C21-32F7-4DC9-845E-05482F781DF8}" type="pres">
      <dgm:prSet presAssocID="{D6510970-8F9C-4B45-A0F3-6ACB9AA76D4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D055BBB-9ACB-49C7-8F53-AC3208C03B5D}" type="pres">
      <dgm:prSet presAssocID="{D6510970-8F9C-4B45-A0F3-6ACB9AA76D40}" presName="childText" presStyleLbl="revTx" presStyleIdx="1" presStyleCnt="3">
        <dgm:presLayoutVars>
          <dgm:bulletEnabled val="1"/>
        </dgm:presLayoutVars>
      </dgm:prSet>
      <dgm:spPr/>
    </dgm:pt>
    <dgm:pt modelId="{D64CB5D5-837D-47FC-9E42-A26D800BC695}" type="pres">
      <dgm:prSet presAssocID="{CC6B7442-0B72-4EF2-9F13-1325B51AFF9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8B7B17B-8600-44B0-B235-389E5D71D804}" type="pres">
      <dgm:prSet presAssocID="{CC6B7442-0B72-4EF2-9F13-1325B51AFF9F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7D461F02-AB37-447A-AC6B-D31C4D2EC6A9}" srcId="{90119837-5B71-4D44-BB01-DB0B084933C8}" destId="{477D14C5-CED9-4CFC-B338-DFB0C8090B9F}" srcOrd="0" destOrd="0" parTransId="{92DFCBC7-BC14-4697-8ECD-BF0D5B1EDA3B}" sibTransId="{87E3C0DB-7BEE-424E-8E11-B838D238D595}"/>
    <dgm:cxn modelId="{FAC3D40F-8E66-452D-9CA4-C2871F2D10EF}" srcId="{477D14C5-CED9-4CFC-B338-DFB0C8090B9F}" destId="{33EAD35F-38F2-4CB7-9A6D-B04FFD8A51FD}" srcOrd="1" destOrd="0" parTransId="{81FE7DB1-4BFC-4407-80A9-E5514E94C61D}" sibTransId="{4B66B839-1910-459B-92B2-14846EBA7A70}"/>
    <dgm:cxn modelId="{C6E7222A-5F84-456A-9806-D51868FAF8A9}" srcId="{90119837-5B71-4D44-BB01-DB0B084933C8}" destId="{D6510970-8F9C-4B45-A0F3-6ACB9AA76D40}" srcOrd="1" destOrd="0" parTransId="{7A9FC291-2B6A-4475-8B09-917F9F09E3AB}" sibTransId="{4B87F32C-3630-48F2-9114-4262C0BEEA9E}"/>
    <dgm:cxn modelId="{AB09493F-37CB-481D-BE1C-7A521AC3963B}" type="presOf" srcId="{477D14C5-CED9-4CFC-B338-DFB0C8090B9F}" destId="{A9DD881E-A532-414B-870C-8ADE2076F78C}" srcOrd="0" destOrd="0" presId="urn:microsoft.com/office/officeart/2005/8/layout/vList2"/>
    <dgm:cxn modelId="{6B996247-E3D1-4C67-93DB-79B5D7074FE9}" type="presOf" srcId="{F750395C-34A7-47FD-90E1-2297C858739E}" destId="{08B7B17B-8600-44B0-B235-389E5D71D804}" srcOrd="0" destOrd="1" presId="urn:microsoft.com/office/officeart/2005/8/layout/vList2"/>
    <dgm:cxn modelId="{A6FB3C49-AB75-4315-BB6B-886AA454F16F}" srcId="{CC6B7442-0B72-4EF2-9F13-1325B51AFF9F}" destId="{FE0A3CAE-D039-42F2-AF12-1E6F6793A633}" srcOrd="0" destOrd="0" parTransId="{7E2ED2D1-AFF4-4DED-BB53-30A310825CE2}" sibTransId="{417BDEF2-191B-4000-BDE8-D3D22A51FCF3}"/>
    <dgm:cxn modelId="{102D6D4D-90C9-40F4-A001-35DCC329B127}" srcId="{90119837-5B71-4D44-BB01-DB0B084933C8}" destId="{CC6B7442-0B72-4EF2-9F13-1325B51AFF9F}" srcOrd="2" destOrd="0" parTransId="{E3D139E0-5DC2-4F8E-9F8F-B3F0EBCD4689}" sibTransId="{FF80E1BA-0D6F-4EE8-9640-892A5897DBCD}"/>
    <dgm:cxn modelId="{FFD8B471-C98F-4DB5-8DE3-2AB7E896ADD5}" srcId="{477D14C5-CED9-4CFC-B338-DFB0C8090B9F}" destId="{C111C18A-FD96-4E63-821A-54D70D8DC65F}" srcOrd="0" destOrd="0" parTransId="{83BE74EF-FAB4-45A2-BBED-7CD5259AB210}" sibTransId="{B4F34DE2-2DAE-4F88-8C78-BD8892EBF4FF}"/>
    <dgm:cxn modelId="{F3770B74-60B7-438A-9C14-87FF95D04624}" type="presOf" srcId="{FE0A3CAE-D039-42F2-AF12-1E6F6793A633}" destId="{08B7B17B-8600-44B0-B235-389E5D71D804}" srcOrd="0" destOrd="0" presId="urn:microsoft.com/office/officeart/2005/8/layout/vList2"/>
    <dgm:cxn modelId="{4D7DA978-9E77-4E90-8868-4483D79774A7}" srcId="{D6510970-8F9C-4B45-A0F3-6ACB9AA76D40}" destId="{7A91A1D4-78BB-4ACA-83AA-A534F7F7C7D4}" srcOrd="1" destOrd="0" parTransId="{872EB008-1FA2-457A-91CA-53F82BB7BD42}" sibTransId="{5B895963-CF87-480A-97FE-98D5BDCD6A4F}"/>
    <dgm:cxn modelId="{87AD0085-41E8-4E29-BBED-9D1036577237}" type="presOf" srcId="{C111C18A-FD96-4E63-821A-54D70D8DC65F}" destId="{CD5F6E02-AD43-4E7A-935B-DDF5D6C74800}" srcOrd="0" destOrd="0" presId="urn:microsoft.com/office/officeart/2005/8/layout/vList2"/>
    <dgm:cxn modelId="{85B80D8C-EBB2-4A80-BB6C-93E30B69F4BB}" type="presOf" srcId="{33EAD35F-38F2-4CB7-9A6D-B04FFD8A51FD}" destId="{CD5F6E02-AD43-4E7A-935B-DDF5D6C74800}" srcOrd="0" destOrd="1" presId="urn:microsoft.com/office/officeart/2005/8/layout/vList2"/>
    <dgm:cxn modelId="{DBBA6A9E-33E4-42A8-BB8A-2B629082ED2F}" srcId="{CC6B7442-0B72-4EF2-9F13-1325B51AFF9F}" destId="{F750395C-34A7-47FD-90E1-2297C858739E}" srcOrd="1" destOrd="0" parTransId="{E8AC5BEE-6390-4D3C-B075-65DC58DE55FA}" sibTransId="{22555D5F-1FE3-4F97-9AEB-1409DA1589D2}"/>
    <dgm:cxn modelId="{E2EE33AC-3CDB-41AB-99D0-EE89822B0377}" type="presOf" srcId="{90119837-5B71-4D44-BB01-DB0B084933C8}" destId="{ED5DCCC5-BCA8-4491-AA37-BAF153ECA184}" srcOrd="0" destOrd="0" presId="urn:microsoft.com/office/officeart/2005/8/layout/vList2"/>
    <dgm:cxn modelId="{78E3C3B3-FD19-41A6-A9CC-BB3375A6FF81}" srcId="{D6510970-8F9C-4B45-A0F3-6ACB9AA76D40}" destId="{709ED9DC-E391-4C6C-B788-93F1C2EFB6FD}" srcOrd="0" destOrd="0" parTransId="{B5FA6CF0-E0A0-46A0-93C9-B722B31A8A9C}" sibTransId="{F3C03C29-D7FF-4D61-8D75-8B75B2F589EC}"/>
    <dgm:cxn modelId="{DC6E05B4-83E9-4C3F-9822-9E1D41C41D9E}" type="presOf" srcId="{CC6B7442-0B72-4EF2-9F13-1325B51AFF9F}" destId="{D64CB5D5-837D-47FC-9E42-A26D800BC695}" srcOrd="0" destOrd="0" presId="urn:microsoft.com/office/officeart/2005/8/layout/vList2"/>
    <dgm:cxn modelId="{548337B4-EDA2-4EEA-B3D3-EA54F8029CC9}" type="presOf" srcId="{D6510970-8F9C-4B45-A0F3-6ACB9AA76D40}" destId="{DE054C21-32F7-4DC9-845E-05482F781DF8}" srcOrd="0" destOrd="0" presId="urn:microsoft.com/office/officeart/2005/8/layout/vList2"/>
    <dgm:cxn modelId="{7EF48BCC-2603-42D5-B551-70609426B847}" type="presOf" srcId="{709ED9DC-E391-4C6C-B788-93F1C2EFB6FD}" destId="{ED055BBB-9ACB-49C7-8F53-AC3208C03B5D}" srcOrd="0" destOrd="0" presId="urn:microsoft.com/office/officeart/2005/8/layout/vList2"/>
    <dgm:cxn modelId="{D7285BD5-DDB3-4D93-A346-37C65B67684D}" type="presOf" srcId="{7A91A1D4-78BB-4ACA-83AA-A534F7F7C7D4}" destId="{ED055BBB-9ACB-49C7-8F53-AC3208C03B5D}" srcOrd="0" destOrd="1" presId="urn:microsoft.com/office/officeart/2005/8/layout/vList2"/>
    <dgm:cxn modelId="{8ED8745E-70AE-4940-BBB9-FB6376BDA0D9}" type="presParOf" srcId="{ED5DCCC5-BCA8-4491-AA37-BAF153ECA184}" destId="{A9DD881E-A532-414B-870C-8ADE2076F78C}" srcOrd="0" destOrd="0" presId="urn:microsoft.com/office/officeart/2005/8/layout/vList2"/>
    <dgm:cxn modelId="{31CF7A1A-6E4D-4D10-861C-4FF0D37EB7F8}" type="presParOf" srcId="{ED5DCCC5-BCA8-4491-AA37-BAF153ECA184}" destId="{CD5F6E02-AD43-4E7A-935B-DDF5D6C74800}" srcOrd="1" destOrd="0" presId="urn:microsoft.com/office/officeart/2005/8/layout/vList2"/>
    <dgm:cxn modelId="{7CAC713A-6D67-437C-BF65-52BD84522BA8}" type="presParOf" srcId="{ED5DCCC5-BCA8-4491-AA37-BAF153ECA184}" destId="{DE054C21-32F7-4DC9-845E-05482F781DF8}" srcOrd="2" destOrd="0" presId="urn:microsoft.com/office/officeart/2005/8/layout/vList2"/>
    <dgm:cxn modelId="{17A2DC49-ED19-4489-9042-47CD6F0B0BD6}" type="presParOf" srcId="{ED5DCCC5-BCA8-4491-AA37-BAF153ECA184}" destId="{ED055BBB-9ACB-49C7-8F53-AC3208C03B5D}" srcOrd="3" destOrd="0" presId="urn:microsoft.com/office/officeart/2005/8/layout/vList2"/>
    <dgm:cxn modelId="{4902803D-CBF9-4D0B-9ABD-A3F2B1110870}" type="presParOf" srcId="{ED5DCCC5-BCA8-4491-AA37-BAF153ECA184}" destId="{D64CB5D5-837D-47FC-9E42-A26D800BC695}" srcOrd="4" destOrd="0" presId="urn:microsoft.com/office/officeart/2005/8/layout/vList2"/>
    <dgm:cxn modelId="{23FA2328-0584-487D-931D-ED8370AFC6E0}" type="presParOf" srcId="{ED5DCCC5-BCA8-4491-AA37-BAF153ECA184}" destId="{08B7B17B-8600-44B0-B235-389E5D71D80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DD881E-A532-414B-870C-8ADE2076F78C}">
      <dsp:nvSpPr>
        <dsp:cNvPr id="0" name=""/>
        <dsp:cNvSpPr/>
      </dsp:nvSpPr>
      <dsp:spPr>
        <a:xfrm>
          <a:off x="0" y="55943"/>
          <a:ext cx="3015952" cy="646114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rtlCol="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吕彤</a:t>
          </a:r>
          <a:endParaRPr lang="en-US" sz="21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31541" y="87484"/>
        <a:ext cx="2952870" cy="583032"/>
      </dsp:txXfrm>
    </dsp:sp>
    <dsp:sp modelId="{CD5F6E02-AD43-4E7A-935B-DDF5D6C74800}">
      <dsp:nvSpPr>
        <dsp:cNvPr id="0" name=""/>
        <dsp:cNvSpPr/>
      </dsp:nvSpPr>
      <dsp:spPr>
        <a:xfrm>
          <a:off x="0" y="702057"/>
          <a:ext cx="3015952" cy="738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756" tIns="26670" rIns="149352" bIns="26670" numCol="1" spcCol="1270" rtlCol="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6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首页顶部及底部</a:t>
          </a:r>
          <a:endParaRPr lang="zh-cn" sz="16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600" kern="1200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Github</a:t>
          </a:r>
          <a:r>
            <a:rPr lang="zh-CN" altLang="en-US" sz="16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托管及维护</a:t>
          </a:r>
          <a:endParaRPr lang="zh-cn" sz="16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0" y="702057"/>
        <a:ext cx="3015952" cy="738990"/>
      </dsp:txXfrm>
    </dsp:sp>
    <dsp:sp modelId="{DE054C21-32F7-4DC9-845E-05482F781DF8}">
      <dsp:nvSpPr>
        <dsp:cNvPr id="0" name=""/>
        <dsp:cNvSpPr/>
      </dsp:nvSpPr>
      <dsp:spPr>
        <a:xfrm>
          <a:off x="0" y="1441047"/>
          <a:ext cx="3015952" cy="646114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rtlCol="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潘爱望</a:t>
          </a:r>
          <a:endParaRPr lang="zh-cn" sz="21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31541" y="1472588"/>
        <a:ext cx="2952870" cy="583032"/>
      </dsp:txXfrm>
    </dsp:sp>
    <dsp:sp modelId="{ED055BBB-9ACB-49C7-8F53-AC3208C03B5D}">
      <dsp:nvSpPr>
        <dsp:cNvPr id="0" name=""/>
        <dsp:cNvSpPr/>
      </dsp:nvSpPr>
      <dsp:spPr>
        <a:xfrm>
          <a:off x="0" y="2087162"/>
          <a:ext cx="3015952" cy="738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756" tIns="26670" rIns="149352" bIns="26670" numCol="1" spcCol="1270" rtlCol="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6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首页内容部分</a:t>
          </a:r>
          <a:endParaRPr lang="zh-cn" sz="16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6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About us</a:t>
          </a:r>
          <a:r>
            <a:rPr lang="zh-CN" altLang="en-US" sz="16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页面</a:t>
          </a:r>
          <a:endParaRPr lang="zh-cn" sz="16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0" y="2087162"/>
        <a:ext cx="3015952" cy="738990"/>
      </dsp:txXfrm>
    </dsp:sp>
    <dsp:sp modelId="{D64CB5D5-837D-47FC-9E42-A26D800BC695}">
      <dsp:nvSpPr>
        <dsp:cNvPr id="0" name=""/>
        <dsp:cNvSpPr/>
      </dsp:nvSpPr>
      <dsp:spPr>
        <a:xfrm>
          <a:off x="0" y="2826152"/>
          <a:ext cx="3015952" cy="646114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rtlCol="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张宇航</a:t>
          </a:r>
          <a:endParaRPr lang="zh-cn" sz="21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31541" y="2857693"/>
        <a:ext cx="2952870" cy="583032"/>
      </dsp:txXfrm>
    </dsp:sp>
    <dsp:sp modelId="{08B7B17B-8600-44B0-B235-389E5D71D804}">
      <dsp:nvSpPr>
        <dsp:cNvPr id="0" name=""/>
        <dsp:cNvSpPr/>
      </dsp:nvSpPr>
      <dsp:spPr>
        <a:xfrm>
          <a:off x="0" y="3472266"/>
          <a:ext cx="3015952" cy="738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756" tIns="26670" rIns="149352" bIns="26670" numCol="1" spcCol="1270" rtlCol="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6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注册登陆页面</a:t>
          </a:r>
          <a:endParaRPr lang="zh-cn" sz="16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6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News</a:t>
          </a:r>
          <a:r>
            <a:rPr lang="zh-CN" altLang="en-US" sz="16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页面</a:t>
          </a:r>
          <a:endParaRPr lang="zh-cn" sz="16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0" y="3472266"/>
        <a:ext cx="3015952" cy="7389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F20B349-F2EE-40B7-9A96-7F76E2326DFA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2017.6.21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50423A-8BCE-448E-A97B-03A88B2B12C1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79AF599-AE6F-4E1C-94D1-C707F302C5B5}" type="datetime1">
              <a:rPr lang="zh-CN" altLang="en-US" smtClean="0"/>
              <a:pPr/>
              <a:t>2017.6.21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1F2A70B-78F2-4DCF-B53B-C990D2FAFB8A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388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pPr/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42032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4036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2456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8384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470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 rtlCol="0">
            <a:noAutofit/>
          </a:bodyPr>
          <a:lstStyle>
            <a:lvl1pPr>
              <a:defRPr sz="5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256" name="线条" descr="线条图形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任意多边形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8" name="任意多边形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9" name="任意多边形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0" name="任意多边形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1" name="任意多边形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2" name="任意多边形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3" name="任意多边形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4" name="任意多边形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5" name="任意多边形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6" name="任意多边形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7" name="任意多边形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8" name="任意多边形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9" name="任意多边形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0" name="任意多边形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1" name="任意多边形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2" name="任意多边形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3" name="任意多边形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4" name="任意多边形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5" name="任意多边形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6" name="任意多边形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7" name="任意多边形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8" name="任意多边形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9" name="任意多边形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0" name="任意多边形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1" name="任意多边形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2" name="任意多边形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3" name="任意多边形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4" name="任意多边形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5" name="任意多边形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6" name="任意多边形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7" name="任意多边形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8" name="任意多边形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9" name="任意多边形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0" name="任意多边形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1" name="任意多边形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2" name="任意多边形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3" name="任意多边形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4" name="任意多边形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5" name="任意多边形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6" name="任意多边形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7" name="任意多边形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8" name="任意多边形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9" name="任意多边形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0" name="任意多边形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1" name="任意多边形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2" name="任意多边形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3" name="任意多边形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4" name="任意多边形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5" name="任意多边形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6" name="任意多边形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7" name="任意多边形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8" name="任意多边形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9" name="任意多边形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0" name="任意多边形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1" name="任意多边形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2" name="任意多边形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3" name="任意多边形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4" name="任意多边形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5" name="任意多边形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6" name="任意多边形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7" name="任意多边形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8" name="任意多边形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9" name="任意多边形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0" name="任意多边形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1" name="任意多边形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2" name="任意多边形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3" name="任意多边形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4" name="任意多边形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5" name="任意多边形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6" name="任意多边形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7" name="任意多边形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8" name="任意多边形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9" name="任意多边形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0" name="任意多边形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1" name="任意多边形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2" name="任意多边形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3" name="任意多边形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4" name="任意多边形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5" name="任意多边形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6" name="任意多边形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7" name="任意多边形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8" name="任意多边形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9" name="任意多边形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0" name="任意多边形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1" name="任意多边形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2" name="任意多边形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3" name="任意多边形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4" name="任意多边形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5" name="任意多边形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6" name="任意多边形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7" name="任意多边形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8" name="任意多边形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9" name="任意多边形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0" name="任意多边形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1" name="任意多边形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2" name="任意多边形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3" name="任意多边形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4" name="任意多边形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5" name="任意多边形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6" name="任意多边形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7" name="任意多边形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8" name="任意多边形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9" name="任意多边形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0" name="任意多边形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1" name="任意多边形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2" name="任意多边形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3" name="任意多边形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4" name="任意多边形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5" name="任意多边形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6" name="任意多边形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7" name="任意多边形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8" name="任意多边形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9" name="任意多边形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0" name="任意多边形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1" name="任意多边形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2" name="任意多边形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3" name="任意多边形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4" name="任意多边形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5" name="任意多边形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6" name="任意多边形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7" name="任意多边形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8" name="任意多边形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9" name="任意多边形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 noProof="0"/>
              <a:t>单击以编辑母版副标题样式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7" name="线条" descr="线条图形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任意多边形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任意多边形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任意多边形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2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3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9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0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1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2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3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5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6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7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8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9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0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1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2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3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4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5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6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7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8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9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0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1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2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3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4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5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6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7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8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9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0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1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vert"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ACF6A5-CA30-4724-8A74-55B65EA2DB8E}" type="datetime1">
              <a:rPr lang="zh-CN" altLang="en-US" smtClean="0"/>
              <a:t>2017.6.21</a:t>
            </a:fld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vert"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7" name="线条" descr="线条图形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任意多边形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任意多边形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任意多边形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2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3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9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0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1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2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3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5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6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7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8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9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0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1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2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3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4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5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6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7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8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9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0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1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2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3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4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5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6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7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8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9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0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1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vert"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9B0CA52-F532-4FDA-A3F9-4BF9C8E5C82E}" type="datetime1">
              <a:rPr lang="zh-CN" altLang="en-US" smtClean="0"/>
              <a:t>2017.6.21</a:t>
            </a:fld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167" name="线条" descr="线条图形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任意多边形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9" name="任意多边形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0" name="任意多边形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1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2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3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4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5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6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7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8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9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0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1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2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3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4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5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6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7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8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9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0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1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2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3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4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5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6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7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8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9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0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1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2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3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4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5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6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7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8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9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0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1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2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3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4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5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6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7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8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9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0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1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2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3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4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5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6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7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8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9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0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1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2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3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4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5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6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7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8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9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0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1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54864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77724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00584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23444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AAE51B8-C16C-4D58-B4E7-426249342FB6}" type="datetime1">
              <a:rPr lang="zh-CN" altLang="en-US" smtClean="0"/>
              <a:t>2017.6.21</a:t>
            </a:fld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rtlCol="0" anchor="b">
            <a:noAutofit/>
          </a:bodyPr>
          <a:lstStyle>
            <a:lvl1pPr algn="l">
              <a:defRPr sz="4400" b="0" cap="none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255" name="线条" descr="线条图形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任意多边形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7" name="任意多边形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8" name="任意多边形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9" name="任意多边形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0" name="任意多边形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1" name="任意多边形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2" name="任意多边形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3" name="任意多边形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4" name="任意多边形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5" name="任意多边形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6" name="任意多边形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7" name="任意多边形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8" name="任意多边形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9" name="任意多边形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0" name="任意多边形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1" name="任意多边形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2" name="任意多边形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3" name="任意多边形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4" name="任意多边形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5" name="任意多边形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6" name="任意多边形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7" name="任意多边形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8" name="任意多边形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9" name="任意多边形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0" name="任意多边形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1" name="任意多边形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2" name="任意多边形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3" name="任意多边形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4" name="任意多边形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5" name="任意多边形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6" name="任意多边形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7" name="任意多边形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8" name="任意多边形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9" name="任意多边形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0" name="任意多边形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1" name="任意多边形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2" name="任意多边形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3" name="任意多边形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4" name="任意多边形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5" name="任意多边形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6" name="任意多边形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7" name="任意多边形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8" name="任意多边形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9" name="任意多边形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0" name="任意多边形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1" name="任意多边形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2" name="任意多边形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3" name="任意多边形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4" name="任意多边形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5" name="任意多边形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6" name="任意多边形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7" name="任意多边形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8" name="任意多边形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9" name="任意多边形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0" name="任意多边形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1" name="任意多边形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2" name="任意多边形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3" name="任意多边形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4" name="任意多边形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5" name="任意多边形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6" name="任意多边形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7" name="任意多边形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8" name="任意多边形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9" name="任意多边形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0" name="任意多边形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1" name="任意多边形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2" name="任意多边形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3" name="任意多边形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4" name="任意多边形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5" name="任意多边形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6" name="任意多边形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7" name="任意多边形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8" name="任意多边形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9" name="任意多边形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0" name="任意多边形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1" name="任意多边形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2" name="任意多边形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3" name="任意多边形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4" name="任意多边形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5" name="任意多边形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6" name="任意多边形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7" name="任意多边形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8" name="任意多边形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9" name="任意多边形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0" name="任意多边形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1" name="任意多边形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2" name="任意多边形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3" name="任意多边形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4" name="任意多边形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5" name="任意多边形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6" name="任意多边形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7" name="任意多边形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8" name="任意多边形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9" name="任意多边形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0" name="任意多边形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1" name="任意多边形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2" name="任意多边形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3" name="任意多边形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4" name="任意多边形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5" name="任意多边形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6" name="任意多边形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7" name="任意多边形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8" name="任意多边形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9" name="任意多边形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0" name="任意多边形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1" name="任意多边形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2" name="任意多边形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3" name="任意多边形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4" name="任意多边形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5" name="任意多边形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6" name="任意多边形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7" name="任意多边形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8" name="任意多边形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9" name="任意多边形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0" name="任意多边形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1" name="任意多边形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2" name="任意多边形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3" name="任意多边形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4" name="任意多边形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5" name="任意多边形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6" name="任意多边形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7" name="任意多边形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8" name="任意多边形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E642744-2BC1-482F-8D65-D67812FCF761}" type="datetime1">
              <a:rPr lang="zh-CN" altLang="en-US" smtClean="0"/>
              <a:t>2017.6.21</a:t>
            </a:fld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158" name="线条" descr="线条图形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任意多边形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0" name="任意多边形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1" name="任意多边形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2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3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4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5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6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7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8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9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0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1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2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3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4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5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6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7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8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9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0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1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2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3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4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5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6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7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8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9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0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1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2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3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4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5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6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7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8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9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0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1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2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3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4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5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6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7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8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9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0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1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2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3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4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5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6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7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8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9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0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1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2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3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4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5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6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7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8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9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0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1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2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57C6E4D-621D-4515-8831-14D98E9F728C}" type="datetime1">
              <a:rPr lang="zh-CN" altLang="en-US" smtClean="0"/>
              <a:t>2017.6.21</a:t>
            </a:fld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160" name="线条" descr="线条图形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任意多边形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2" name="任意多边形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3" name="任意多边形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4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5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6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7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8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9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0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1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2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3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4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5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6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7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8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9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0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1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2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3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4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5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6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7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8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9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0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1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2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3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4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5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6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7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8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9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0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1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2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3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4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5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6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7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8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9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0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1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2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3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4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5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6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7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8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9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0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1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2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3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4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5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6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7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8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9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0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1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2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3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4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 rtlCol="0"/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 rtlCol="0"/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263600"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0157F41-EA24-4D6C-B76B-51104A4FF3D3}" type="datetime1">
              <a:rPr lang="zh-CN" altLang="en-US" smtClean="0"/>
              <a:t>2017.6.21</a:t>
            </a:fld>
            <a:endParaRPr lang="zh-CN" altLang="en-US" dirty="0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156" name="线条" descr="线条图形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任意多边形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8" name="任意多边形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9" name="任意多边形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0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1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2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3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4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5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6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7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8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9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0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1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2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3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4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5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6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7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8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9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0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1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2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3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4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5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6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7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8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9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0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1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2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3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4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5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6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7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8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9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0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1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2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3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4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5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6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7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8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9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0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1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2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3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4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5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6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7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8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9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0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1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2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3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4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5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6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7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8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9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0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41E27CD-26C5-4927-9077-9E87DDF8ECF7}" type="datetime1">
              <a:rPr lang="zh-CN" altLang="en-US" smtClean="0"/>
              <a:t>2017.6.21</a:t>
            </a:fld>
            <a:endParaRPr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E0B1C2-D5D7-4DF1-B631-6247EDFA3201}" type="datetime1">
              <a:rPr lang="zh-CN" altLang="en-US" noProof="0" smtClean="0"/>
              <a:t>2017.6.21</a:t>
            </a:fld>
            <a:endParaRPr lang="zh-CN" altLang="en-US" noProof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题注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 anchor="b">
            <a:noAutofit/>
          </a:bodyPr>
          <a:lstStyle>
            <a:lvl1pPr algn="l">
              <a:defRPr sz="32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grpSp>
        <p:nvGrpSpPr>
          <p:cNvPr id="615" name="框架" descr="方框图形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组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组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任意多边形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5" name="任意多边形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6" name="任意多边形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7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8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9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0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1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2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3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4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5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6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7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8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9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0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1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2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3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4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5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6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7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8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9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0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1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2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3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4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5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6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7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8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9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0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1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2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3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4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5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6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7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8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9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0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1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2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3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4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5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6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7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8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9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0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1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2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3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4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5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6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7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8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9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0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1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2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3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4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5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6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7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  <p:grpSp>
            <p:nvGrpSpPr>
              <p:cNvPr id="769" name="组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任意多边形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1" name="任意多边形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2" name="任意多边形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3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4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5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6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7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8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9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0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1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2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3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4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5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6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7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8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9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0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1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2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3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4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5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6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7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8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9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0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1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2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3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4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5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6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7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8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9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0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1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2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3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4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5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6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7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8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9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0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1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2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3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4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5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6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7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8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9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0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1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2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3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4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5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6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7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8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9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0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1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2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3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</p:grpSp>
        <p:grpSp>
          <p:nvGrpSpPr>
            <p:cNvPr id="617" name="组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组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任意多边形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5" name="任意多边形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6" name="任意多边形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7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8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9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0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1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2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3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4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5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6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7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8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9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0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1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2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3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4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5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6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7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8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9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0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1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2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3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4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5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6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7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8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9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0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1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2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3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4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5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6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7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8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9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0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1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2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3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4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5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6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7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8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9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0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1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2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3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4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5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6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7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8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9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0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1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2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3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4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5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6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7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  <p:grpSp>
            <p:nvGrpSpPr>
              <p:cNvPr id="619" name="组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任意多边形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1" name="任意多边形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2" name="任意多边形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3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4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5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6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7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8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9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0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1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2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3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4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5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6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7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8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9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0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1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2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3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4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5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6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7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8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9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0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1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2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3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4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5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6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7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8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9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0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1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2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3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4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5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6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7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8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9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0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1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2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3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4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5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6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7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8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9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0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1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2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3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4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5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6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7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8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9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0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1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2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3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</p:grpSp>
      </p:grp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6D0992-68C0-47A5-BA2C-3DDCADB492E0}" type="datetime1">
              <a:rPr lang="zh-CN" altLang="en-US" smtClean="0"/>
              <a:t>2017.6.21</a:t>
            </a:fld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 anchor="b">
            <a:noAutofit/>
          </a:bodyPr>
          <a:lstStyle>
            <a:lvl1pPr algn="l">
              <a:defRPr sz="32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 descr="为添加图像预留的空占位符。单击占位符，选择要添加的图像。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 rtlCol="0">
            <a:normAutofit/>
          </a:bodyPr>
          <a:lstStyle>
            <a:lvl1pPr marL="0" indent="0" algn="ctr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grpSp>
        <p:nvGrpSpPr>
          <p:cNvPr id="614" name="框架" descr="方框图形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组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组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任意多边形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4" name="任意多边形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5" name="任意多边形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6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7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8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9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0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1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2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3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4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5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6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7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8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9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0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1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2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3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4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5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6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7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8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9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0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1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2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3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4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5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6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7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8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9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0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1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2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3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4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5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6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7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8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9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0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1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2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3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4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5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6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7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8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9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0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1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2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3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4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5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6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7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8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9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0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1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2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3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4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5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6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  <p:grpSp>
            <p:nvGrpSpPr>
              <p:cNvPr id="768" name="组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任意多边形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0" name="任意多边形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1" name="任意多边形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2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3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4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5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6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7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8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9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0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1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2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3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4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5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6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7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8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9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0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1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2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3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4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5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6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7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8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9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0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1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2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3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4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5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6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7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8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9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0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1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2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3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4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5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6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7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8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9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0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1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2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3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4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5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6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7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8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9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0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1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2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3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4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5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6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7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8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9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0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1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2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</p:grpSp>
        <p:grpSp>
          <p:nvGrpSpPr>
            <p:cNvPr id="616" name="组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组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任意多边形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4" name="任意多边形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5" name="任意多边形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6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7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8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9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0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1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2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3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4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5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6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7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8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9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0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1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2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3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4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5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6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7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8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9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0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1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2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3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4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5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6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7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8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9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0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1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2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3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4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5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6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7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8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9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0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1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2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3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4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5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6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7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8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9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0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1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2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3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4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5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6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7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8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9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0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1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2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3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4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5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6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  <p:grpSp>
            <p:nvGrpSpPr>
              <p:cNvPr id="618" name="组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任意多边形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0" name="任意多边形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1" name="任意多边形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2" name="任意多边形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3" name="任意多边形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4" name="任意多边形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5" name="任意多边形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6" name="任意多边形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7" name="任意多边形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8" name="任意多边形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9" name="任意多边形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0" name="任意多边形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1" name="任意多边形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2" name="任意多边形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3" name="任意多边形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4" name="任意多边形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5" name="任意多边形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6" name="任意多边形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7" name="任意多边形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8" name="任意多边形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9" name="任意多边形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0" name="任意多边形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1" name="任意多边形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2" name="任意多边形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3" name="任意多边形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4" name="任意多边形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5" name="任意多边形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6" name="任意多边形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7" name="任意多边形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8" name="任意多边形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9" name="任意多边形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0" name="任意多边形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1" name="任意多边形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2" name="任意多边形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3" name="任意多边形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4" name="任意多边形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5" name="任意多边形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6" name="任意多边形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7" name="任意多边形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8" name="任意多边形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9" name="任意多边形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0" name="任意多边形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1" name="任意多边形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2" name="任意多边形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3" name="任意多边形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4" name="任意多边形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5" name="任意多边形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6" name="任意多边形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7" name="任意多边形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8" name="任意多边形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9" name="任意多边形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0" name="任意多边形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1" name="任意多边形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2" name="任意多边形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3" name="任意多边形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4" name="任意多边形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5" name="任意多边形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6" name="任意多边形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7" name="任意多边形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8" name="任意多边形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9" name="任意多边形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0" name="任意多边形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1" name="任意多边形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2" name="任意多边形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3" name="任意多边形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4" name="任意多边形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5" name="任意多边形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6" name="任意多边形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7" name="任意多边形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8" name="任意多边形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9" name="任意多边形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0" name="任意多边形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1" name="任意多边形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2" name="任意多边形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</p:grpSp>
      </p:grp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1"/>
              <a:t>编辑母版文本样式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59FDE26-7774-42D9-B09F-897A3804FF77}" type="datetime1">
              <a:rPr lang="zh-CN" altLang="en-US" smtClean="0"/>
              <a:t>2017.6.21</a:t>
            </a:fld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923212" y="6400801"/>
            <a:ext cx="13962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F03606D-7858-4AA2-9E18-693315C12F6C}" type="datetime1">
              <a:rPr lang="zh-CN" altLang="en-US" noProof="0" smtClean="0"/>
              <a:t>2017.6.21</a:t>
            </a:fld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algn="r"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Java5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班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822DC5-8583-40F8-9A91-61E254EAF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32" y="3068960"/>
            <a:ext cx="8108876" cy="142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小组成员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F3186B-6FDE-4E2C-A07B-5DE96DB1FB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4" y="2724961"/>
            <a:ext cx="1921446" cy="192144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728E6A2-1B15-4892-8D42-254F40D705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686" y="2724960"/>
            <a:ext cx="1955454" cy="19214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9286A12-FF54-4FE6-BE11-39A5BEEA6F1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8744966" y="2724960"/>
            <a:ext cx="1921446" cy="192144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02F5A56-24A8-464A-965A-076E7D703308}"/>
              </a:ext>
            </a:extLst>
          </p:cNvPr>
          <p:cNvSpPr txBox="1"/>
          <p:nvPr/>
        </p:nvSpPr>
        <p:spPr>
          <a:xfrm>
            <a:off x="1522414" y="4797152"/>
            <a:ext cx="1979710" cy="43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吕彤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60C05C-A6E6-41A7-80F1-1B546943AEBB}"/>
              </a:ext>
            </a:extLst>
          </p:cNvPr>
          <p:cNvSpPr txBox="1"/>
          <p:nvPr/>
        </p:nvSpPr>
        <p:spPr>
          <a:xfrm>
            <a:off x="5116686" y="4797152"/>
            <a:ext cx="1979710" cy="43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潘爱望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8D83D25-E479-48EA-A6A0-8A28E96EA28D}"/>
              </a:ext>
            </a:extLst>
          </p:cNvPr>
          <p:cNvSpPr txBox="1"/>
          <p:nvPr/>
        </p:nvSpPr>
        <p:spPr>
          <a:xfrm>
            <a:off x="8744966" y="4797152"/>
            <a:ext cx="197971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张宇航</a:t>
            </a:r>
          </a:p>
        </p:txBody>
      </p:sp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项目介绍及分工</a:t>
            </a:r>
          </a:p>
        </p:txBody>
      </p:sp>
      <p:graphicFrame>
        <p:nvGraphicFramePr>
          <p:cNvPr id="4" name="内容占位符 3" descr="垂直项目符号列表显示垂直排列的 3 个组，且每组下显示有项目要点。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90379846"/>
              </p:ext>
            </p:extLst>
          </p:nvPr>
        </p:nvGraphicFramePr>
        <p:xfrm>
          <a:off x="6246812" y="1905000"/>
          <a:ext cx="3015952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内容占位符 5"/>
          <p:cNvSpPr>
            <a:spLocks noGrp="1"/>
          </p:cNvSpPr>
          <p:nvPr>
            <p:ph sz="half" idx="2"/>
          </p:nvPr>
        </p:nvSpPr>
        <p:spPr>
          <a:xfrm>
            <a:off x="1518866" y="1933074"/>
            <a:ext cx="4419598" cy="4267200"/>
          </a:xfrm>
        </p:spPr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网站首页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注册登陆页面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en-US" altLang="zh-CN" dirty="0"/>
              <a:t>About us</a:t>
            </a:r>
            <a:r>
              <a:rPr lang="zh-CN" altLang="en-US" dirty="0"/>
              <a:t>页面</a:t>
            </a:r>
            <a:endParaRPr lang="en-US" altLang="zh-CN" dirty="0"/>
          </a:p>
          <a:p>
            <a:pPr rtl="0"/>
            <a:r>
              <a:rPr lang="zh-CN" altLang="en-US" dirty="0"/>
              <a:t>资讯页面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955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9DD881E-A532-414B-870C-8ADE2076F7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A9DD881E-A532-414B-870C-8ADE2076F7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D5F6E02-AD43-4E7A-935B-DDF5D6C748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CD5F6E02-AD43-4E7A-935B-DDF5D6C748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E054C21-32F7-4DC9-845E-05482F781D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DE054C21-32F7-4DC9-845E-05482F781D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D055BBB-9ACB-49C7-8F53-AC3208C03B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graphicEl>
                                              <a:dgm id="{ED055BBB-9ACB-49C7-8F53-AC3208C03B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64CB5D5-837D-47FC-9E42-A26D800BC6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D64CB5D5-837D-47FC-9E42-A26D800BC6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8B7B17B-8600-44B0-B235-389E5D71D8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graphicEl>
                                              <a:dgm id="{08B7B17B-8600-44B0-B235-389E5D71D8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P spid="6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 err="1"/>
              <a:t>GitHub&amp;SourseTree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05959" y="5013176"/>
            <a:ext cx="2076886" cy="1141772"/>
          </a:xfrm>
        </p:spPr>
        <p:txBody>
          <a:bodyPr rtlCol="0"/>
          <a:lstStyle/>
          <a:p>
            <a:pPr rtl="0"/>
            <a:r>
              <a:rPr lang="zh-CN" altLang="en-US" dirty="0"/>
              <a:t>使用</a:t>
            </a:r>
            <a:r>
              <a:rPr lang="en-US" altLang="zh-CN" dirty="0" err="1"/>
              <a:t>SourceTree</a:t>
            </a:r>
            <a:r>
              <a:rPr lang="zh-CN" altLang="en-US" dirty="0"/>
              <a:t>管理托管在</a:t>
            </a:r>
            <a:r>
              <a:rPr lang="en-US" altLang="zh-CN" dirty="0" err="1"/>
              <a:t>Github</a:t>
            </a:r>
            <a:r>
              <a:rPr lang="zh-CN" altLang="en-US" dirty="0"/>
              <a:t>上的项目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856E538-5FB5-46A3-8F58-73716C9A5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761" y="1772816"/>
            <a:ext cx="5020379" cy="27927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D21030-2EAA-4D6D-879E-69183DDCD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4492" y="1801536"/>
            <a:ext cx="464860" cy="49534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964FE84-6422-4CE8-803F-5426BF139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2004" y="3284984"/>
            <a:ext cx="5205882" cy="279273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3B05DF9-E7AB-4E35-B019-431D2383B0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3106" y="5317613"/>
            <a:ext cx="739204" cy="754445"/>
          </a:xfrm>
          <a:prstGeom prst="rect">
            <a:avLst/>
          </a:prstGeom>
        </p:spPr>
      </p:pic>
      <p:pic>
        <p:nvPicPr>
          <p:cNvPr id="1026" name="Picture 2" descr="http://micxp1.duapp.com/qr.php?value=https%3A%2F%2Fgithub.com%2FTheWovieEntertainment%2FTheWovie">
            <a:extLst>
              <a:ext uri="{FF2B5EF4-FFF2-40B4-BE49-F238E27FC236}">
                <a16:creationId xmlns:a16="http://schemas.microsoft.com/office/drawing/2014/main" id="{5C3B324E-1CA2-4044-B211-DC9B2A2AD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552" y="1801536"/>
            <a:ext cx="1887308" cy="188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6FF2BB0-1DA8-4CF8-AED9-649CCCA868CE}"/>
              </a:ext>
            </a:extLst>
          </p:cNvPr>
          <p:cNvSpPr txBox="1"/>
          <p:nvPr/>
        </p:nvSpPr>
        <p:spPr>
          <a:xfrm>
            <a:off x="8110636" y="3778387"/>
            <a:ext cx="224734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dirty="0"/>
              <a:t>↑</a:t>
            </a:r>
            <a:r>
              <a:rPr lang="en-US" altLang="zh-CN" sz="2400" dirty="0"/>
              <a:t>GitHub</a:t>
            </a:r>
            <a:r>
              <a:rPr lang="zh-CN" altLang="en-US" sz="2400" dirty="0"/>
              <a:t>项目页</a:t>
            </a:r>
          </a:p>
        </p:txBody>
      </p:sp>
    </p:spTree>
    <p:extLst>
      <p:ext uri="{BB962C8B-B14F-4D97-AF65-F5344CB8AC3E}">
        <p14:creationId xmlns:p14="http://schemas.microsoft.com/office/powerpoint/2010/main" val="11609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C8F0D807-2582-42D2-8003-887C8FAD8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775" y="2132856"/>
            <a:ext cx="6161839" cy="34660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首页顶部及底部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57E6008-5BBA-4DAC-9184-D36D0E452BAA}"/>
              </a:ext>
            </a:extLst>
          </p:cNvPr>
          <p:cNvSpPr/>
          <p:nvPr/>
        </p:nvSpPr>
        <p:spPr>
          <a:xfrm>
            <a:off x="1654115" y="2996952"/>
            <a:ext cx="9030698" cy="144015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4415BD8-1275-4DC9-A95E-A2D60B87D086}"/>
              </a:ext>
            </a:extLst>
          </p:cNvPr>
          <p:cNvSpPr/>
          <p:nvPr/>
        </p:nvSpPr>
        <p:spPr>
          <a:xfrm>
            <a:off x="1629916" y="3140968"/>
            <a:ext cx="9030697" cy="1584176"/>
          </a:xfrm>
          <a:prstGeom prst="rect">
            <a:avLst/>
          </a:prstGeom>
          <a:solidFill>
            <a:srgbClr val="4754B5">
              <a:alpha val="40000"/>
            </a:srgbClr>
          </a:solidFill>
          <a:ln>
            <a:solidFill>
              <a:srgbClr val="00206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D390754-7595-4848-9FF7-4DC1769F3861}"/>
              </a:ext>
            </a:extLst>
          </p:cNvPr>
          <p:cNvSpPr/>
          <p:nvPr/>
        </p:nvSpPr>
        <p:spPr>
          <a:xfrm>
            <a:off x="4870276" y="3140968"/>
            <a:ext cx="3744416" cy="1584176"/>
          </a:xfrm>
          <a:prstGeom prst="rect">
            <a:avLst/>
          </a:prstGeom>
          <a:solidFill>
            <a:srgbClr val="FFFF00">
              <a:alpha val="34118"/>
            </a:srgbClr>
          </a:solidFill>
          <a:ln>
            <a:solidFill>
              <a:srgbClr val="FFFF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container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EC438DE-C5A1-4339-9652-A45291011657}"/>
              </a:ext>
            </a:extLst>
          </p:cNvPr>
          <p:cNvSpPr/>
          <p:nvPr/>
        </p:nvSpPr>
        <p:spPr>
          <a:xfrm>
            <a:off x="1629915" y="4822357"/>
            <a:ext cx="8108306" cy="792088"/>
          </a:xfrm>
          <a:prstGeom prst="rect">
            <a:avLst/>
          </a:prstGeom>
          <a:solidFill>
            <a:schemeClr val="accent1">
              <a:lumMod val="75000"/>
              <a:alpha val="40000"/>
            </a:schemeClr>
          </a:solidFill>
          <a:ln>
            <a:solidFill>
              <a:srgbClr val="00206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251277B-B7C9-46A9-8FE0-5A567AD5FF22}"/>
              </a:ext>
            </a:extLst>
          </p:cNvPr>
          <p:cNvSpPr/>
          <p:nvPr/>
        </p:nvSpPr>
        <p:spPr>
          <a:xfrm>
            <a:off x="8614692" y="3140968"/>
            <a:ext cx="1584176" cy="1584176"/>
          </a:xfrm>
          <a:prstGeom prst="rect">
            <a:avLst/>
          </a:prstGeom>
          <a:solidFill>
            <a:schemeClr val="accent3">
              <a:alpha val="34118"/>
            </a:schemeClr>
          </a:solidFill>
          <a:ln>
            <a:solidFill>
              <a:schemeClr val="accent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module</a:t>
            </a:r>
          </a:p>
          <a:p>
            <a:pPr algn="ctr"/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43EE304-60F8-4A51-9691-F875CB8C7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775" y="4797152"/>
            <a:ext cx="6171860" cy="817293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B9B6F002-4600-4D94-A70E-263959240B8F}"/>
              </a:ext>
            </a:extLst>
          </p:cNvPr>
          <p:cNvSpPr/>
          <p:nvPr/>
        </p:nvSpPr>
        <p:spPr>
          <a:xfrm>
            <a:off x="5014291" y="4822357"/>
            <a:ext cx="2995737" cy="776534"/>
          </a:xfrm>
          <a:prstGeom prst="rect">
            <a:avLst/>
          </a:prstGeom>
          <a:solidFill>
            <a:srgbClr val="FFFF00">
              <a:alpha val="34118"/>
            </a:srgbClr>
          </a:solidFill>
          <a:ln>
            <a:solidFill>
              <a:srgbClr val="FFFF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ftleft</a:t>
            </a:r>
            <a:endParaRPr lang="en-US" altLang="zh-CN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C6F4455-576E-4421-93F0-4D2D5205BB3E}"/>
              </a:ext>
            </a:extLst>
          </p:cNvPr>
          <p:cNvSpPr/>
          <p:nvPr/>
        </p:nvSpPr>
        <p:spPr>
          <a:xfrm>
            <a:off x="8010029" y="4822357"/>
            <a:ext cx="1584176" cy="478851"/>
          </a:xfrm>
          <a:prstGeom prst="rect">
            <a:avLst/>
          </a:prstGeom>
          <a:solidFill>
            <a:schemeClr val="accent5">
              <a:alpha val="34118"/>
            </a:schemeClr>
          </a:solidFill>
          <a:ln>
            <a:solidFill>
              <a:schemeClr val="accent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ftright f-cb</a:t>
            </a:r>
            <a:endParaRPr lang="en-US" altLang="zh-CN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934BB02-477B-4171-BFFC-D47EB61BA86F}"/>
              </a:ext>
            </a:extLst>
          </p:cNvPr>
          <p:cNvSpPr/>
          <p:nvPr/>
        </p:nvSpPr>
        <p:spPr>
          <a:xfrm>
            <a:off x="1654115" y="2109526"/>
            <a:ext cx="9006498" cy="887428"/>
          </a:xfrm>
          <a:prstGeom prst="rect">
            <a:avLst/>
          </a:prstGeom>
          <a:solidFill>
            <a:srgbClr val="BBC432">
              <a:alpha val="45098"/>
            </a:srgbClr>
          </a:solidFill>
          <a:ln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占位符 3">
            <a:extLst>
              <a:ext uri="{FF2B5EF4-FFF2-40B4-BE49-F238E27FC236}">
                <a16:creationId xmlns:a16="http://schemas.microsoft.com/office/drawing/2014/main" id="{9B315D74-8361-4D3D-8433-DB778D50C0B7}"/>
              </a:ext>
            </a:extLst>
          </p:cNvPr>
          <p:cNvSpPr txBox="1">
            <a:spLocks/>
          </p:cNvSpPr>
          <p:nvPr/>
        </p:nvSpPr>
        <p:spPr>
          <a:xfrm>
            <a:off x="2289448" y="2996952"/>
            <a:ext cx="1619671" cy="2160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9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topbar</a:t>
            </a:r>
            <a:r>
              <a:rPr lang="en-US" altLang="zh-CN" dirty="0"/>
              <a:t>-wrapper</a:t>
            </a:r>
          </a:p>
        </p:txBody>
      </p:sp>
      <p:sp>
        <p:nvSpPr>
          <p:cNvPr id="22" name="文本占位符 3">
            <a:extLst>
              <a:ext uri="{FF2B5EF4-FFF2-40B4-BE49-F238E27FC236}">
                <a16:creationId xmlns:a16="http://schemas.microsoft.com/office/drawing/2014/main" id="{A1E92563-CBFB-400E-B2AB-9E44D71FDAA0}"/>
              </a:ext>
            </a:extLst>
          </p:cNvPr>
          <p:cNvSpPr txBox="1">
            <a:spLocks/>
          </p:cNvSpPr>
          <p:nvPr/>
        </p:nvSpPr>
        <p:spPr>
          <a:xfrm>
            <a:off x="2341232" y="3212976"/>
            <a:ext cx="1619671" cy="15841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9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Module&amp;rows</a:t>
            </a:r>
            <a:endParaRPr lang="en-US" altLang="zh-CN" dirty="0"/>
          </a:p>
        </p:txBody>
      </p:sp>
      <p:sp>
        <p:nvSpPr>
          <p:cNvPr id="19" name="文本占位符 3">
            <a:extLst>
              <a:ext uri="{FF2B5EF4-FFF2-40B4-BE49-F238E27FC236}">
                <a16:creationId xmlns:a16="http://schemas.microsoft.com/office/drawing/2014/main" id="{E302F2A9-E949-4058-A5EC-59608F0FC19B}"/>
              </a:ext>
            </a:extLst>
          </p:cNvPr>
          <p:cNvSpPr txBox="1">
            <a:spLocks/>
          </p:cNvSpPr>
          <p:nvPr/>
        </p:nvSpPr>
        <p:spPr>
          <a:xfrm>
            <a:off x="2277988" y="2132857"/>
            <a:ext cx="1619671" cy="864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9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top-banner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40859" y="4822356"/>
            <a:ext cx="1619671" cy="792089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Footer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8D31D29-84C5-4DFA-88FA-B24FBBC07E8A}"/>
              </a:ext>
            </a:extLst>
          </p:cNvPr>
          <p:cNvSpPr/>
          <p:nvPr/>
        </p:nvSpPr>
        <p:spPr>
          <a:xfrm>
            <a:off x="8010028" y="5326414"/>
            <a:ext cx="1584176" cy="272478"/>
          </a:xfrm>
          <a:prstGeom prst="rect">
            <a:avLst/>
          </a:prstGeom>
          <a:solidFill>
            <a:schemeClr val="accent5">
              <a:alpha val="34118"/>
            </a:schemeClr>
          </a:solidFill>
          <a:ln>
            <a:solidFill>
              <a:schemeClr val="accent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179730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7" grpId="0" animBg="1"/>
      <p:bldP spid="14" grpId="0" animBg="1"/>
      <p:bldP spid="8" grpId="0" animBg="1"/>
      <p:bldP spid="15" grpId="0" animBg="1"/>
      <p:bldP spid="16" grpId="0" animBg="1"/>
      <p:bldP spid="23" grpId="0" animBg="1"/>
      <p:bldP spid="21" grpId="0"/>
      <p:bldP spid="22" grpId="0"/>
      <p:bldP spid="19" grpId="0"/>
      <p:bldP spid="4" grpId="1" build="p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8FD6DC9-F94D-49A6-A2F0-398C2AAC2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405" y="1793038"/>
            <a:ext cx="4304450" cy="415056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AC3C34E-6327-4584-968C-B1DA44F00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820" y="5158195"/>
            <a:ext cx="2743199" cy="1020762"/>
          </a:xfrm>
        </p:spPr>
        <p:txBody>
          <a:bodyPr/>
          <a:lstStyle/>
          <a:p>
            <a:r>
              <a:rPr lang="zh-CN" altLang="en-US" dirty="0"/>
              <a:t>首页内容部分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DB1D0A9-C88C-41D1-A4F4-0FA78DF9286C}"/>
              </a:ext>
            </a:extLst>
          </p:cNvPr>
          <p:cNvSpPr/>
          <p:nvPr/>
        </p:nvSpPr>
        <p:spPr>
          <a:xfrm>
            <a:off x="5797405" y="692696"/>
            <a:ext cx="2995228" cy="5250904"/>
          </a:xfrm>
          <a:prstGeom prst="rect">
            <a:avLst/>
          </a:prstGeom>
          <a:solidFill>
            <a:srgbClr val="57BCE5">
              <a:alpha val="47843"/>
            </a:srgb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DFBF3F1-7E1E-48E1-9EDE-202A06C41D10}"/>
              </a:ext>
            </a:extLst>
          </p:cNvPr>
          <p:cNvSpPr/>
          <p:nvPr/>
        </p:nvSpPr>
        <p:spPr>
          <a:xfrm>
            <a:off x="8846182" y="692696"/>
            <a:ext cx="1255673" cy="5250904"/>
          </a:xfrm>
          <a:prstGeom prst="rect">
            <a:avLst/>
          </a:prstGeom>
          <a:solidFill>
            <a:srgbClr val="57BCE5">
              <a:alpha val="47843"/>
            </a:srgb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4FE6D7F-A521-4D58-BC3B-C11CE12AD3E4}"/>
              </a:ext>
            </a:extLst>
          </p:cNvPr>
          <p:cNvSpPr/>
          <p:nvPr/>
        </p:nvSpPr>
        <p:spPr>
          <a:xfrm>
            <a:off x="5878388" y="1844824"/>
            <a:ext cx="2808312" cy="1656184"/>
          </a:xfrm>
          <a:prstGeom prst="rect">
            <a:avLst/>
          </a:prstGeom>
          <a:solidFill>
            <a:schemeClr val="accent5">
              <a:alpha val="47843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index-</a:t>
            </a:r>
            <a:r>
              <a:rPr lang="en-US" altLang="zh-CN" dirty="0" err="1"/>
              <a:t>selRead</a:t>
            </a:r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E1492C6-CDD5-4A04-94C8-D716C666D6CA}"/>
              </a:ext>
            </a:extLst>
          </p:cNvPr>
          <p:cNvSpPr/>
          <p:nvPr/>
        </p:nvSpPr>
        <p:spPr>
          <a:xfrm>
            <a:off x="5890863" y="3717032"/>
            <a:ext cx="2808312" cy="2226568"/>
          </a:xfrm>
          <a:prstGeom prst="rect">
            <a:avLst/>
          </a:prstGeom>
          <a:solidFill>
            <a:schemeClr val="accent5">
              <a:alpha val="47843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index-</a:t>
            </a:r>
            <a:r>
              <a:rPr lang="en-US" altLang="zh-CN" dirty="0" err="1"/>
              <a:t>pageList</a:t>
            </a:r>
            <a:endParaRPr lang="en-US" altLang="zh-CN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11973D8-6664-4975-957E-FFC69B86694E}"/>
              </a:ext>
            </a:extLst>
          </p:cNvPr>
          <p:cNvSpPr/>
          <p:nvPr/>
        </p:nvSpPr>
        <p:spPr>
          <a:xfrm>
            <a:off x="8886830" y="1868256"/>
            <a:ext cx="1215025" cy="1920783"/>
          </a:xfrm>
          <a:prstGeom prst="rect">
            <a:avLst/>
          </a:prstGeom>
          <a:solidFill>
            <a:schemeClr val="accent5">
              <a:alpha val="47843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express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7C9B9B-7936-4090-90B4-D794FCD66336}"/>
              </a:ext>
            </a:extLst>
          </p:cNvPr>
          <p:cNvSpPr/>
          <p:nvPr/>
        </p:nvSpPr>
        <p:spPr>
          <a:xfrm>
            <a:off x="8886091" y="3863521"/>
            <a:ext cx="1215025" cy="1464448"/>
          </a:xfrm>
          <a:prstGeom prst="rect">
            <a:avLst/>
          </a:prstGeom>
          <a:solidFill>
            <a:schemeClr val="accent5">
              <a:alpha val="47843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hot-author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2DD7059-029C-438E-8345-0E9A7FB8F7F9}"/>
              </a:ext>
            </a:extLst>
          </p:cNvPr>
          <p:cNvSpPr/>
          <p:nvPr/>
        </p:nvSpPr>
        <p:spPr>
          <a:xfrm>
            <a:off x="8886091" y="5393552"/>
            <a:ext cx="1215025" cy="550048"/>
          </a:xfrm>
          <a:prstGeom prst="rect">
            <a:avLst/>
          </a:prstGeom>
          <a:solidFill>
            <a:schemeClr val="accent5">
              <a:alpha val="47843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/>
              <a:t>serKesy</a:t>
            </a:r>
            <a:r>
              <a:rPr lang="en-US" altLang="zh-CN" sz="1600" dirty="0"/>
              <a:t>-list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B284DC-A326-458D-847A-122D122EA6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55975" y="892704"/>
            <a:ext cx="2743200" cy="582961"/>
          </a:xfrm>
        </p:spPr>
        <p:txBody>
          <a:bodyPr/>
          <a:lstStyle/>
          <a:p>
            <a:r>
              <a:rPr lang="en-US" altLang="zh-CN" dirty="0"/>
              <a:t>index-left</a:t>
            </a:r>
          </a:p>
        </p:txBody>
      </p:sp>
      <p:sp>
        <p:nvSpPr>
          <p:cNvPr id="16" name="文本占位符 2">
            <a:extLst>
              <a:ext uri="{FF2B5EF4-FFF2-40B4-BE49-F238E27FC236}">
                <a16:creationId xmlns:a16="http://schemas.microsoft.com/office/drawing/2014/main" id="{B8989062-C8A4-427C-B881-20EFA2488D6C}"/>
              </a:ext>
            </a:extLst>
          </p:cNvPr>
          <p:cNvSpPr txBox="1">
            <a:spLocks/>
          </p:cNvSpPr>
          <p:nvPr/>
        </p:nvSpPr>
        <p:spPr>
          <a:xfrm>
            <a:off x="8846182" y="892704"/>
            <a:ext cx="1424694" cy="582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9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index-right</a:t>
            </a:r>
          </a:p>
        </p:txBody>
      </p:sp>
    </p:spTree>
    <p:extLst>
      <p:ext uri="{BB962C8B-B14F-4D97-AF65-F5344CB8AC3E}">
        <p14:creationId xmlns:p14="http://schemas.microsoft.com/office/powerpoint/2010/main" val="339589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3" grpId="0" build="p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8230D1-8791-46D4-8870-6867D6C86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892" y="5146483"/>
            <a:ext cx="2771798" cy="1020762"/>
          </a:xfrm>
        </p:spPr>
        <p:txBody>
          <a:bodyPr/>
          <a:lstStyle/>
          <a:p>
            <a:r>
              <a:rPr lang="zh-CN" altLang="en-US" dirty="0"/>
              <a:t>关于我们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35E9E58-2A0B-4BFD-B05F-E2909493F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049" y="1916832"/>
            <a:ext cx="3436087" cy="21602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A77740A-51FB-4D95-8F54-B1C94F5A5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283" y="2636912"/>
            <a:ext cx="3497467" cy="18722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3505C30-F94A-41EB-89D8-452252C4B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092" y="4581128"/>
            <a:ext cx="3812660" cy="114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3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4BB135-04D0-416C-A04A-980447E32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876" y="5013176"/>
            <a:ext cx="2699790" cy="1020762"/>
          </a:xfrm>
        </p:spPr>
        <p:txBody>
          <a:bodyPr/>
          <a:lstStyle/>
          <a:p>
            <a:r>
              <a:rPr lang="zh-CN" altLang="en-US" dirty="0"/>
              <a:t>注册登陆界面</a:t>
            </a:r>
          </a:p>
        </p:txBody>
      </p:sp>
      <p:pic>
        <p:nvPicPr>
          <p:cNvPr id="5" name="用户注册 - Google Chrome 2017.6.21 20_38_29">
            <a:hlinkClick r:id="" action="ppaction://media"/>
            <a:extLst>
              <a:ext uri="{FF2B5EF4-FFF2-40B4-BE49-F238E27FC236}">
                <a16:creationId xmlns:a16="http://schemas.microsoft.com/office/drawing/2014/main" id="{AEEA1AE4-6CFC-47C9-B5B4-775857A99DD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6674" t="21855" r="27598" b="35928"/>
          <a:stretch/>
        </p:blipFill>
        <p:spPr>
          <a:xfrm>
            <a:off x="4798268" y="2420888"/>
            <a:ext cx="5472608" cy="2736304"/>
          </a:xfrm>
        </p:spPr>
      </p:pic>
    </p:spTree>
    <p:extLst>
      <p:ext uri="{BB962C8B-B14F-4D97-AF65-F5344CB8AC3E}">
        <p14:creationId xmlns:p14="http://schemas.microsoft.com/office/powerpoint/2010/main" val="340594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7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内容页面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775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黑板 16 x 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29465_TF02804846_TF02804846" id="{118C6178-8627-4F1A-8ADE-4D23F9B5C89B}" vid="{47D4BC64-CC5E-41E6-96A6-68E3DA472C92}"/>
    </a:ext>
  </a:extLst>
</a:theme>
</file>

<file path=ppt/theme/theme2.xml><?xml version="1.0" encoding="utf-8"?>
<a:theme xmlns:a="http://schemas.openxmlformats.org/drawingml/2006/main" name="办公室主题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黑板教育演示文稿（宽屏）</Template>
  <TotalTime>410</TotalTime>
  <Words>100</Words>
  <Application>Microsoft Office PowerPoint</Application>
  <PresentationFormat>自定义</PresentationFormat>
  <Paragraphs>49</Paragraphs>
  <Slides>9</Slides>
  <Notes>6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Microsoft YaHei UI</vt:lpstr>
      <vt:lpstr>宋体</vt:lpstr>
      <vt:lpstr>Arial</vt:lpstr>
      <vt:lpstr>Corbel</vt:lpstr>
      <vt:lpstr>方正清刻本悦宋简体</vt:lpstr>
      <vt:lpstr>Consolas</vt:lpstr>
      <vt:lpstr>黑板 16 x 9</vt:lpstr>
      <vt:lpstr>PowerPoint 演示文稿</vt:lpstr>
      <vt:lpstr>小组成员</vt:lpstr>
      <vt:lpstr>项目介绍及分工</vt:lpstr>
      <vt:lpstr>GitHub&amp;SourseTree</vt:lpstr>
      <vt:lpstr>首页顶部及底部</vt:lpstr>
      <vt:lpstr>首页内容部分</vt:lpstr>
      <vt:lpstr>关于我们</vt:lpstr>
      <vt:lpstr>注册登陆界面</vt:lpstr>
      <vt:lpstr>内容页面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张宇航</dc:creator>
  <cp:lastModifiedBy>张宇航</cp:lastModifiedBy>
  <cp:revision>16</cp:revision>
  <dcterms:created xsi:type="dcterms:W3CDTF">2017-06-21T06:21:08Z</dcterms:created>
  <dcterms:modified xsi:type="dcterms:W3CDTF">2017-06-21T13:14:16Z</dcterms:modified>
</cp:coreProperties>
</file>